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1" r:id="rId7"/>
    <p:sldId id="259" r:id="rId8"/>
    <p:sldId id="281" r:id="rId9"/>
    <p:sldId id="262" r:id="rId10"/>
    <p:sldId id="269" r:id="rId11"/>
    <p:sldId id="263" r:id="rId12"/>
    <p:sldId id="273" r:id="rId13"/>
    <p:sldId id="271" r:id="rId14"/>
    <p:sldId id="274" r:id="rId15"/>
    <p:sldId id="277" r:id="rId16"/>
    <p:sldId id="284" r:id="rId17"/>
    <p:sldId id="282" r:id="rId18"/>
    <p:sldId id="283" r:id="rId19"/>
    <p:sldId id="278" r:id="rId20"/>
    <p:sldId id="285" r:id="rId21"/>
    <p:sldId id="265" r:id="rId22"/>
    <p:sldId id="279" r:id="rId23"/>
    <p:sldId id="280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4C77E3-2C3C-4DF6-9551-18261E80784F}">
          <p14:sldIdLst>
            <p14:sldId id="256"/>
            <p14:sldId id="257"/>
            <p14:sldId id="258"/>
            <p14:sldId id="266"/>
            <p14:sldId id="260"/>
            <p14:sldId id="261"/>
            <p14:sldId id="259"/>
            <p14:sldId id="281"/>
            <p14:sldId id="262"/>
            <p14:sldId id="269"/>
            <p14:sldId id="263"/>
            <p14:sldId id="273"/>
            <p14:sldId id="271"/>
            <p14:sldId id="274"/>
            <p14:sldId id="277"/>
            <p14:sldId id="284"/>
            <p14:sldId id="282"/>
            <p14:sldId id="283"/>
            <p14:sldId id="278"/>
            <p14:sldId id="285"/>
            <p14:sldId id="265"/>
            <p14:sldId id="279"/>
            <p14:sldId id="280"/>
            <p14:sldId id="286"/>
          </p14:sldIdLst>
        </p14:section>
        <p14:section name="Раздел без заголовка" id="{6BF180BD-3088-4ECE-95A4-3D1DD412F48E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729" autoAdjust="0"/>
  </p:normalViewPr>
  <p:slideViewPr>
    <p:cSldViewPr>
      <p:cViewPr varScale="1">
        <p:scale>
          <a:sx n="87" d="100"/>
          <a:sy n="87" d="100"/>
        </p:scale>
        <p:origin x="-5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64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39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47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9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53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75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5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2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2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1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45045-2B28-42CA-A0B6-876D4652CE16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69F81-B119-4CA0-BBEA-6701F84BC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8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для праздника\e9659483dfb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33006"/>
            <a:ext cx="10115990" cy="67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Новая папка\отрисовки по сказкам\2bea809d36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44308"/>
            <a:ext cx="3517036" cy="43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661443" y="2537664"/>
            <a:ext cx="4079979" cy="3188042"/>
            <a:chOff x="4858399" y="863952"/>
            <a:chExt cx="4079979" cy="318804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057995" y="863952"/>
              <a:ext cx="3035816" cy="3035817"/>
              <a:chOff x="5057995" y="863952"/>
              <a:chExt cx="3035816" cy="3035817"/>
            </a:xfrm>
          </p:grpSpPr>
          <p:pic>
            <p:nvPicPr>
              <p:cNvPr id="8198" name="Picture 6" descr="C:\Users\User\Desktop\Новая папка\a4e157874a0d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7995" y="863952"/>
                <a:ext cx="3035816" cy="30358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C:\Users\User\Desktop\Новая папка\kolobok2-1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022" y="2489957"/>
                <a:ext cx="983761" cy="92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Picture 3" descr="C:\Users\User\Desktop\Новая папка\kolobok2-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735" y="1728911"/>
              <a:ext cx="1895643" cy="2323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C:\Users\User\Desktop\Новая папка\kolobok2-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399" y="1988840"/>
              <a:ext cx="1309552" cy="2063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899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для праздника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907038" cy="37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для праздника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3927183" cy="37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0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ля праздника\e9659483dfb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00274"/>
            <a:ext cx="10115990" cy="67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для праздника\2ba6e5c1d9c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87690"/>
            <a:ext cx="2283688" cy="133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КАРТИНКИ\разные предметы\357c31cae3e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17191"/>
            <a:ext cx="2304256" cy="22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КАРТИНКИ\разные предметы\ko-3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02733"/>
            <a:ext cx="2165226" cy="21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148045" y="1412776"/>
            <a:ext cx="1874018" cy="1874415"/>
            <a:chOff x="1148045" y="1412776"/>
            <a:chExt cx="1874018" cy="1874415"/>
          </a:xfrm>
        </p:grpSpPr>
        <p:pic>
          <p:nvPicPr>
            <p:cNvPr id="3077" name="Picture 5" descr="E:\новая скачка 2011\e5f0a948d92b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045" y="1556792"/>
              <a:ext cx="860809" cy="98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E:\новая скачка 2011\e5f0a948d92b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254" y="2051192"/>
              <a:ext cx="860809" cy="98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E:\новая скачка 2011\e5f0a948d92b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901" y="1412776"/>
              <a:ext cx="430404" cy="49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E:\новая скачка 2011\e5f0a948d92b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045" y="2792792"/>
              <a:ext cx="430404" cy="49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C:\Users\User\Desktop\для праздника\khb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61423"/>
            <a:ext cx="1115021" cy="10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КАРТИНКИ\человечки\post-142950-1250756128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33412"/>
            <a:ext cx="1664358" cy="238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для праздника\4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437725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АРТИНКИ\ЖИВОТНЫЕ\f42bc553066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" y="908720"/>
            <a:ext cx="4920580" cy="49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965967" y="188640"/>
            <a:ext cx="2031207" cy="5333653"/>
            <a:chOff x="4965967" y="188640"/>
            <a:chExt cx="2031207" cy="5333653"/>
          </a:xfrm>
        </p:grpSpPr>
        <p:pic>
          <p:nvPicPr>
            <p:cNvPr id="6147" name="Picture 3" descr="E:\КАРТИНКИ\разные предметы\aa3cb745978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967" y="188640"/>
              <a:ext cx="1144702" cy="416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:\Users\User\Desktop\для праздника\0_43fc_932cd5d6_L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>
                    <a:alpha val="99608"/>
                  </a:srgbClr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2492896"/>
              <a:ext cx="1921118" cy="30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330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ля праздника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71" y="1196752"/>
            <a:ext cx="4295577" cy="409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КАРТИНКИ\ЖИВОТНЫЕ\лисичка\644bd8d0f4e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385238"/>
            <a:ext cx="1800200" cy="259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КАРТИНКИ\ЖИВОТНЫЕ\земновод\ce2afe53455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85184"/>
            <a:ext cx="1103784" cy="11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КАРТИНКИ\ЖИВОТНЫЕ\ЗАЙКА\17e914bff87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7784" y="3820582"/>
            <a:ext cx="1823864" cy="18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!CKAЧKA!\05c15bcf1f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39983"/>
            <a:ext cx="3317641" cy="45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E:\!CKAЧKA!\otrisovki21\komari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60133"/>
            <a:ext cx="1153886" cy="115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E:\КАРТИНКИ\ЖИВОТНЫЕ\волк\7ec2893f0eb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21" y="1340768"/>
            <a:ext cx="2193227" cy="263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для праздника\2de75a8025ea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3501008"/>
            <a:ext cx="5005387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980728"/>
            <a:ext cx="8280920" cy="5112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n-US" sz="32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51118" y="2887375"/>
            <a:ext cx="364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68958" y="2069559"/>
            <a:ext cx="14293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  <a:latin typeface="Cambria" pitchFamily="18" charset="0"/>
              </a:rPr>
              <a:t>горы</a:t>
            </a:r>
            <a:endParaRPr lang="en-US" sz="40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1379" y="5157192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Cambria" pitchFamily="18" charset="0"/>
              </a:rPr>
              <a:t>хлебнешь</a:t>
            </a:r>
            <a:r>
              <a:rPr lang="ru-RU" sz="3200" dirty="0">
                <a:solidFill>
                  <a:prstClr val="black"/>
                </a:solidFill>
              </a:rPr>
              <a:t>.</a:t>
            </a:r>
            <a:r>
              <a:rPr lang="en-US" sz="3200" b="1" dirty="0" smtClean="0">
                <a:latin typeface="Cambria" pitchFamily="18" charset="0"/>
              </a:rPr>
              <a:t> </a:t>
            </a:r>
            <a:r>
              <a:rPr lang="ru-RU" sz="3200" b="1" dirty="0" smtClean="0">
                <a:latin typeface="Cambria" pitchFamily="18" charset="0"/>
              </a:rPr>
              <a:t> </a:t>
            </a:r>
            <a:endParaRPr lang="ru-RU" sz="3200" b="1" dirty="0">
              <a:latin typeface="Cambria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78337" y="2780928"/>
            <a:ext cx="19595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Cambria" pitchFamily="18" charset="0"/>
              </a:rPr>
              <a:t>плохой</a:t>
            </a:r>
            <a:endParaRPr lang="ru-RU" sz="40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357" y="3538766"/>
            <a:ext cx="272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Cambria" pitchFamily="18" charset="0"/>
              </a:rPr>
              <a:t>свернешь</a:t>
            </a:r>
            <a:r>
              <a:rPr lang="ru-RU" sz="4000" b="1" dirty="0">
                <a:solidFill>
                  <a:prstClr val="black"/>
                </a:solidFill>
                <a:latin typeface="Cambria" pitchFamily="18" charset="0"/>
              </a:rPr>
              <a:t>,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78571" y="827375"/>
            <a:ext cx="2426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  <a:latin typeface="Cambria" pitchFamily="18" charset="0"/>
              </a:rPr>
              <a:t>хороший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96784" y="4508653"/>
            <a:ext cx="1300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  <a:latin typeface="Cambria" pitchFamily="18" charset="0"/>
              </a:rPr>
              <a:t>друг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51361" y="2578990"/>
            <a:ext cx="12899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  <a:latin typeface="Cambria" pitchFamily="18" charset="0"/>
              </a:rPr>
              <a:t>горе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2486" y="994274"/>
            <a:ext cx="478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Cambria" pitchFamily="18" charset="0"/>
              </a:rPr>
              <a:t>С</a:t>
            </a:r>
            <a:endParaRPr lang="ru-RU" sz="4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46196" y="623600"/>
            <a:ext cx="478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itchFamily="18" charset="0"/>
              </a:rPr>
              <a:t>C</a:t>
            </a:r>
            <a:endParaRPr lang="ru-RU" sz="4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15320" y="1545999"/>
            <a:ext cx="274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2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для праздника\2de75a8025ea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3501008"/>
            <a:ext cx="5005387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168" y="332656"/>
            <a:ext cx="9001831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</a:rPr>
              <a:t>С хорошим другом горы свернешь,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</a:rPr>
              <a:t> с плохим – горя хлебнешь.</a:t>
            </a:r>
            <a:endParaRPr lang="ru-RU" sz="40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7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для праздника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4176464" cy="398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0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\замок\1515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603450"/>
            <a:ext cx="6475413" cy="83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для праздника\1222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24272"/>
            <a:ext cx="3600400" cy="456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для праздника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72" y="3453724"/>
            <a:ext cx="3294764" cy="31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для праздника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332067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для праздника\4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81" y="1772816"/>
            <a:ext cx="3522022" cy="336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для праздника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7940"/>
            <a:ext cx="3247953" cy="30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для праздника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7940"/>
            <a:ext cx="3247953" cy="30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для праздника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5371"/>
            <a:ext cx="3204648" cy="305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для праздника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1751">
            <a:off x="109226" y="1412051"/>
            <a:ext cx="3412507" cy="32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5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\замок\1515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603450"/>
            <a:ext cx="6475413" cy="83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для праздника\аи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66" y="-762000"/>
            <a:ext cx="64770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ОФОРМИТЕЛЬСКАЯ\анимированные картинки\1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33" y="4653136"/>
            <a:ext cx="1838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ОФОРМИТЕЛЬСКАЯ\анимированные картинки\530568e1e667421dbb64a5669910e33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2420864" cy="254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ОФОРМИТЕЛЬСКАЯ\анимированные картинки\530568e1e667421dbb64a5669910e33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104" y="188640"/>
            <a:ext cx="3503415" cy="36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ОФОРМИТЕЛЬСКАЯ\анимированные картинки\1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33256"/>
            <a:ext cx="1838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7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34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для праздника\1222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24272"/>
            <a:ext cx="3600400" cy="456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0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замок\1515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636173"/>
            <a:ext cx="6475413" cy="83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для праздника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30178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ля праздника\e9659483dfb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36980"/>
            <a:ext cx="10115990" cy="67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для праздника\f0ec8037627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98" y="908720"/>
            <a:ext cx="257126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er\Desktop\для праздника\9c3824c2ce75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27414">
            <a:off x="1114950" y="3185356"/>
            <a:ext cx="2017688" cy="23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ля праздника\55694615375250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43" y="3268225"/>
            <a:ext cx="3924527" cy="32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для праздника\b7858a6bd9f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201301" y="1355106"/>
            <a:ext cx="2844810" cy="21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2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для праздника\2de75a8025ea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3501008"/>
            <a:ext cx="5005387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764704"/>
            <a:ext cx="8712968" cy="4752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Девло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мастевра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боивтся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Без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трунда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не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вынловишь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и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рынбку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из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прунда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Земблю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сболнце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крабсит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,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а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чебловека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бтруд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Деслу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вресмя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постехе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часс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Трузд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чезловека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зкормит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, а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злень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зпортит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Люгбовь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и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тругд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счастьег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гдают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Болькше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декла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-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менькше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склов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для праздника\2de75a8025ea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3501008"/>
            <a:ext cx="5005387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76672"/>
            <a:ext cx="8712968" cy="4752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5556" y="483422"/>
            <a:ext cx="80648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Дело мастера боится.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Без труда не выловишь и рыбку из пруда.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Землю солнце красит, а человека труд.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Делу время, потехе час.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Труд человека кормит, а лень портит.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Любовь и труд счастье дают.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Больше дела - меньше слов.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для праздника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6138"/>
            <a:ext cx="3935537" cy="37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7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122</Words>
  <Application>Microsoft Office PowerPoint</Application>
  <PresentationFormat>Экран (4:3)</PresentationFormat>
  <Paragraphs>29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52</cp:revision>
  <dcterms:created xsi:type="dcterms:W3CDTF">2011-05-03T06:41:24Z</dcterms:created>
  <dcterms:modified xsi:type="dcterms:W3CDTF">2011-05-12T14:09:36Z</dcterms:modified>
</cp:coreProperties>
</file>