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78" autoAdjust="0"/>
    <p:restoredTop sz="86420" autoAdjust="0"/>
  </p:normalViewPr>
  <p:slideViewPr>
    <p:cSldViewPr>
      <p:cViewPr varScale="1">
        <p:scale>
          <a:sx n="74" d="100"/>
          <a:sy n="74" d="100"/>
        </p:scale>
        <p:origin x="-8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«Развитие </a:t>
            </a:r>
            <a:r>
              <a:rPr lang="ru-RU" i="1" dirty="0" smtClean="0">
                <a:solidFill>
                  <a:srgbClr val="002060"/>
                </a:solidFill>
              </a:rPr>
              <a:t>творчества </a:t>
            </a:r>
            <a:r>
              <a:rPr lang="ru-RU" i="1" dirty="0" smtClean="0">
                <a:solidFill>
                  <a:srgbClr val="002060"/>
                </a:solidFill>
              </a:rPr>
              <a:t>детей на занятиях по изобразительной деятельности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84016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Воспитатель по </a:t>
            </a:r>
            <a:r>
              <a:rPr lang="ru-RU" dirty="0" err="1" smtClean="0">
                <a:solidFill>
                  <a:srgbClr val="002060"/>
                </a:solidFill>
              </a:rPr>
              <a:t>изодеятельности</a:t>
            </a:r>
            <a:r>
              <a:rPr lang="ru-RU" dirty="0" smtClean="0">
                <a:solidFill>
                  <a:srgbClr val="002060"/>
                </a:solidFill>
              </a:rPr>
              <a:t> Васильева Наталья Викторовна</a:t>
            </a:r>
          </a:p>
          <a:p>
            <a:endParaRPr lang="ru-RU" dirty="0"/>
          </a:p>
        </p:txBody>
      </p:sp>
      <p:pic>
        <p:nvPicPr>
          <p:cNvPr id="2050" name="Picture 2" descr="G:\творчество детей\S73013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40386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G:\творчество детей\S7301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G:\творчество детей\S7301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G:\творчество детей\S7301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творчество детей\S7301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G:\творчество детей\S7301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G:\творчество детей\S7301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G:\творчество детей\S7301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G:\творчество детей\S7301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G:\творчество детей\S7301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3" name="Picture 3" descr="G:\творчество детей\S7301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0200" y="914400"/>
            <a:ext cx="6324600" cy="4800600"/>
          </a:xfrm>
        </p:spPr>
        <p:txBody>
          <a:bodyPr>
            <a:normAutofit/>
          </a:bodyPr>
          <a:lstStyle/>
          <a:p>
            <a:pPr lvl="1"/>
            <a:r>
              <a:rPr lang="ru-RU" dirty="0" smtClean="0">
                <a:solidFill>
                  <a:srgbClr val="002060"/>
                </a:solidFill>
              </a:rPr>
              <a:t>«Если мир певуч и звонок ,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И во сне и наяву,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Научи нас жеребенок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Верить в солнце и траву,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И ловить стихи и сказки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 золотые невода,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Мир, ты хочешь  быть прекрасным ?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</a:rPr>
              <a:t>Значит, миром будь всегда...»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49530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G:\творчество детей\S7301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G:\творчество детей\S7301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G:\творчество детей\S7301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G:\творчество детей\S7301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G:\творчество детей\S7301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G:\творчество детей\S7301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G:\творчество детей\S7301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G:\творчество детей\S7301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G:\творчество детей\S7301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G:\творчество детей\S73014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подготовительная группа\DSC01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G:\творчество детей\S7301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02208" y="2030810"/>
            <a:ext cx="5029202" cy="4015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подготовительная группа\DSC01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подготовительная группа\DSC01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творчество детей\S7301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творчество детей\S7301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G:\творчество детей\S7301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G:\творчество детей\S7301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61</Words>
  <PresentationFormat>Экран (4:3)</PresentationFormat>
  <Paragraphs>10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«Развитие творчества детей на занятиях по изобразительной деятельности»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9</cp:revision>
  <dcterms:modified xsi:type="dcterms:W3CDTF">2010-01-28T14:56:27Z</dcterms:modified>
</cp:coreProperties>
</file>