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91" r:id="rId2"/>
    <p:sldId id="278" r:id="rId3"/>
    <p:sldId id="283" r:id="rId4"/>
    <p:sldId id="268" r:id="rId5"/>
    <p:sldId id="286" r:id="rId6"/>
    <p:sldId id="289" r:id="rId7"/>
    <p:sldId id="292" r:id="rId8"/>
    <p:sldId id="288" r:id="rId9"/>
    <p:sldId id="266" r:id="rId10"/>
    <p:sldId id="277" r:id="rId11"/>
    <p:sldId id="280" r:id="rId12"/>
    <p:sldId id="285" r:id="rId13"/>
    <p:sldId id="281" r:id="rId14"/>
    <p:sldId id="293" r:id="rId15"/>
    <p:sldId id="290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rgbClr val="FF99FF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66"/>
    <a:srgbClr val="E754F2"/>
    <a:srgbClr val="F353D1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84" autoAdjust="0"/>
    <p:restoredTop sz="94340" autoAdjust="0"/>
  </p:normalViewPr>
  <p:slideViewPr>
    <p:cSldViewPr>
      <p:cViewPr>
        <p:scale>
          <a:sx n="50" d="100"/>
          <a:sy n="50" d="100"/>
        </p:scale>
        <p:origin x="-151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A649FE6-77BD-4893-B8FA-FC70D525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C8C9F-3A99-4938-A9C7-24B6B180E9FB}" type="slidenum">
              <a:rPr lang="ru-RU"/>
              <a:pPr/>
              <a:t>13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Новый слайд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D7C75-6E0E-4130-95D3-233D0301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EC2E-1D61-4331-AD40-B9A44AB6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DDE8-7E00-4776-A451-33A8DD071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E737-EF8B-4794-8679-65B4767D8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1666-E10C-4EF8-A7ED-9326F69D4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BA12-D109-4847-AFCF-2C5FF512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6325-0736-4DE1-A873-20404593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F349-C914-4F7A-BDEC-5181DCB8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2603-47DB-43CD-B51B-65E5199CE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B060-F472-49C5-B8FE-5DBB851E3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348D-1299-4711-B3A2-3BE8741F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09D9A70-98A0-499B-823A-EA0C64FBA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 advClick="0" advTm="1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74;&#1072;&#1078;&#1085;&#1086;&#1077;%20&#1057;&#1045;&#1052;&#1068;&#1071;%20&#1058;&#1059;&#1056;&#1067;&#1043;&#1048;&#1053;&#1067;&#1061;\&#1051;&#1077;&#1085;&#1072;\&#1084;&#1091;&#1079;&#1086;&#1085;\&#1061;&#1080;&#1083;&#1072;&#1088;&#1080;%20&#1044;&#1072;&#1092;.w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chel.ru/images/svoimi/p38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лыш\мама ррр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3071807"/>
            <a:ext cx="3132000" cy="3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14744" y="3571876"/>
            <a:ext cx="5143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Юркова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Оксана Викторовна</a:t>
            </a:r>
          </a:p>
          <a:p>
            <a:pPr lvl="0"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учитель-дефектолог МБДОУ "Д/с №10"</a:t>
            </a:r>
          </a:p>
          <a:p>
            <a:pPr lvl="0"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г. </a:t>
            </a:r>
            <a:r>
              <a:rPr lang="ru-RU" sz="32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Зеленогрск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642918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Развитие мелкой моторики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через кружковую работу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ТЕСТОПЛАСТИКА  </a:t>
            </a:r>
            <a:b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</a:br>
            <a:endParaRPr lang="ru-RU" sz="4000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8199" name="Picture 8" descr="BD1025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6368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9" descr="teddy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071678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0" descr="teddy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734050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1" descr="teddy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7794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teddy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572140"/>
            <a:ext cx="968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3" descr="teddy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929198"/>
            <a:ext cx="12509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DCIM\101SSCAM\S73F5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000" y="3214686"/>
            <a:ext cx="51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G:\DCIM\101SSCAM\S73F5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51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4525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РАБОТА С </a:t>
            </a:r>
            <a:b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ПРИРОДНЫМ МАТЕРИАЛОМ</a:t>
            </a:r>
          </a:p>
        </p:txBody>
      </p:sp>
      <p:pic>
        <p:nvPicPr>
          <p:cNvPr id="4" name="Рисунок 3" descr="http://kultura.admkrsk.ru/image.asp?id=7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811270" cy="28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Поделки из природного материала"/>
          <p:cNvPicPr/>
          <p:nvPr/>
        </p:nvPicPr>
        <p:blipFill>
          <a:blip r:embed="rId3"/>
          <a:srcRect t="10000"/>
          <a:stretch>
            <a:fillRect/>
          </a:stretch>
        </p:blipFill>
        <p:spPr bwMode="auto">
          <a:xfrm>
            <a:off x="5000628" y="3786189"/>
            <a:ext cx="3429024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643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РАБОТА СО </a:t>
            </a:r>
            <a:b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ШВЕЙНОЙ ФУРНИТУРОЙ</a:t>
            </a:r>
          </a:p>
        </p:txBody>
      </p:sp>
      <p:pic>
        <p:nvPicPr>
          <p:cNvPr id="5122" name="Picture 2" descr="E:\В кабинете психолога\DSC03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В кабинете психолога\DSC03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4"/>
            <a:ext cx="8686800" cy="259397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</a:rPr>
              <a:t>РАБОТА С ШАРИКОВЫМ И ФЛЮОРИСЦЕНТНЫМ ПЛАСТИЛИНОМ</a:t>
            </a:r>
          </a:p>
        </p:txBody>
      </p:sp>
      <p:pic>
        <p:nvPicPr>
          <p:cNvPr id="4098" name="Picture 2" descr="G:\мама\S73F3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43248"/>
            <a:ext cx="576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SSCAM\S73F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9038">
            <a:off x="-558075" y="1757281"/>
            <a:ext cx="576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Documents and Settings\Оксана\Рабочий стол\фото\S73F5554.JPG"/>
          <p:cNvPicPr>
            <a:picLocks noChangeAspect="1" noChangeArrowheads="1"/>
          </p:cNvPicPr>
          <p:nvPr/>
        </p:nvPicPr>
        <p:blipFill>
          <a:blip r:embed="rId3" cstate="print"/>
          <a:srcRect l="23565" t="4410" r="8223"/>
          <a:stretch>
            <a:fillRect/>
          </a:stretch>
        </p:blipFill>
        <p:spPr bwMode="auto">
          <a:xfrm>
            <a:off x="4714876" y="500042"/>
            <a:ext cx="3929058" cy="3097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4" descr="flowers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429132"/>
            <a:ext cx="17526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Оксана\Рабочий стол\фото\S73F5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86124"/>
            <a:ext cx="576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Documents and Settings\Оксана\Рабочий стол\фото\S73F5558.JPG"/>
          <p:cNvPicPr>
            <a:picLocks noChangeAspect="1" noChangeArrowheads="1"/>
          </p:cNvPicPr>
          <p:nvPr/>
        </p:nvPicPr>
        <p:blipFill>
          <a:blip r:embed="rId3" cstate="print"/>
          <a:srcRect l="8681" r="4502"/>
          <a:stretch>
            <a:fillRect/>
          </a:stretch>
        </p:blipFill>
        <p:spPr bwMode="auto">
          <a:xfrm>
            <a:off x="428596" y="714356"/>
            <a:ext cx="500066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teddy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143512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teddy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643446"/>
            <a:ext cx="1188633" cy="120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teddy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500702"/>
            <a:ext cx="1000132" cy="10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900113" y="1268413"/>
            <a:ext cx="7488237" cy="41767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6956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Спасибо за внимание</a:t>
            </a:r>
          </a:p>
        </p:txBody>
      </p:sp>
      <p:pic>
        <p:nvPicPr>
          <p:cNvPr id="13315" name="Picture 7" descr="00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573463"/>
            <a:ext cx="2663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5516563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229225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00438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5445125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437063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68863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 descr="a1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429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6" name="WordArt 14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6715172" cy="15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5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Кружок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«Очень умелые ручки»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5492" name="WordArt 20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7559675" cy="20891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05521" name="Хилари Даф.wma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243888" y="6021388"/>
            <a:ext cx="304800" cy="304800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071678"/>
            <a:ext cx="94097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«Истоки творческих способностей детей и их дарований –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кончиках пальцев ,образно говоря, идут тончайшие ручейки,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питают источник творческой мысли.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больше уверенности и изобретательности в движении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детской руки, тем тоньше взаимодействие с орудием труда,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сложнее движения, необходимые для этого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взаимодействия, тем глубже входит взаимодействие руки с 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природой, с общественным трудом в духовную жизнь ребёнка.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Другими словами: чем больше мастерства в детской руке,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тем умнее ребёнок.»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В.А.Сухомлинский.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05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21"/>
                </p:tgtEl>
              </p:cMediaNode>
            </p:audio>
          </p:childTnLst>
        </p:cTn>
      </p:par>
    </p:tnLst>
    <p:bldLst>
      <p:bldP spid="105486" grpId="0" animBg="1"/>
      <p:bldP spid="1054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893175" cy="10001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Задачи:</a:t>
            </a:r>
          </a:p>
        </p:txBody>
      </p:sp>
      <p:pic>
        <p:nvPicPr>
          <p:cNvPr id="4099" name="Picture 5" descr="tweety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86388"/>
            <a:ext cx="13652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500174"/>
            <a:ext cx="92318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1.Развитие творческих и конструктивных способностей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учётом индивидуальных возможностей каждого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928934"/>
            <a:ext cx="93060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умения создавать конструкции по образцу, с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ловесной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инструкции, развитие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мышления,внимания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зрительного восприятия, воображения детей,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мелкой моторики рук и координации движений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572008"/>
            <a:ext cx="82243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Воспитание усидчивости, самостоятельности,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умения доводить дело до конца.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50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РАБОТА С КРУПОЙ И СЕМЯНАМИ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00213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</a:t>
            </a:r>
          </a:p>
        </p:txBody>
      </p:sp>
      <p:pic>
        <p:nvPicPr>
          <p:cNvPr id="5" name="Рисунок 4" descr="image00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3429000"/>
            <a:ext cx="288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Дере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2377440" cy="3686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CC0066"/>
                </a:solidFill>
                <a:latin typeface="Comic Sans MS" pitchFamily="66" charset="0"/>
              </a:rPr>
              <a:t>РАБОТА С БРОСОВЫМ МАТЕРИАЛОМ</a:t>
            </a:r>
          </a:p>
        </p:txBody>
      </p:sp>
      <p:pic>
        <p:nvPicPr>
          <p:cNvPr id="1026" name="Picture 2" descr="C:\Documents and Settings\Оксана\Рабочий стол\фото\S73F5532.JPG"/>
          <p:cNvPicPr>
            <a:picLocks noChangeAspect="1" noChangeArrowheads="1"/>
          </p:cNvPicPr>
          <p:nvPr/>
        </p:nvPicPr>
        <p:blipFill>
          <a:blip r:embed="rId2" cstate="print"/>
          <a:srcRect r="30188"/>
          <a:stretch>
            <a:fillRect/>
          </a:stretch>
        </p:blipFill>
        <p:spPr bwMode="auto">
          <a:xfrm rot="4607707">
            <a:off x="22988" y="2557684"/>
            <a:ext cx="3574383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Оксана\Рабочий стол\фото\S73F5547.JPG"/>
          <p:cNvPicPr>
            <a:picLocks noChangeAspect="1" noChangeArrowheads="1"/>
          </p:cNvPicPr>
          <p:nvPr/>
        </p:nvPicPr>
        <p:blipFill>
          <a:blip r:embed="rId3" cstate="print"/>
          <a:srcRect l="24548" r="4832"/>
          <a:stretch>
            <a:fillRect/>
          </a:stretch>
        </p:blipFill>
        <p:spPr bwMode="auto">
          <a:xfrm rot="5687559">
            <a:off x="4351424" y="2846389"/>
            <a:ext cx="4022499" cy="320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Оксана\Рабочий стол\фото\S73F5549.JPG"/>
          <p:cNvPicPr>
            <a:picLocks noChangeAspect="1" noChangeArrowheads="1"/>
          </p:cNvPicPr>
          <p:nvPr/>
        </p:nvPicPr>
        <p:blipFill>
          <a:blip r:embed="rId2"/>
          <a:srcRect l="11674" t="52917" r="35507"/>
          <a:stretch>
            <a:fillRect/>
          </a:stretch>
        </p:blipFill>
        <p:spPr bwMode="auto">
          <a:xfrm>
            <a:off x="928662" y="642918"/>
            <a:ext cx="5143504" cy="37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2" descr="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357826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ourkids.ru/Games/Nata/12,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00438"/>
            <a:ext cx="2209165" cy="2706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opilochka.net.ru/SUNDAY/handwork/053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4411345" cy="4030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-main-pic" descr="Картинка 2 из 2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3204210" cy="340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5" descr="24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4291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24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 descr="24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29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ксана\Рабочий стол\фото\S73F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14554"/>
            <a:ext cx="51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4814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  <a:cs typeface="Arial" pitchFamily="34" charset="0"/>
              </a:rPr>
              <a:t>КОЛЛЕКТИВНАЯ РАБОТА</a:t>
            </a:r>
          </a:p>
          <a:p>
            <a:pPr algn="ctr"/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  <a:cs typeface="Arial" pitchFamily="34" charset="0"/>
              </a:rPr>
              <a:t>«НА ЛУЖАЙКЕ»</a:t>
            </a:r>
            <a:endParaRPr lang="ru-RU" sz="2800" b="1" dirty="0">
              <a:solidFill>
                <a:srgbClr val="CC0066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32" descr="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1495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ксана\Рабочий стол\фото\S73F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51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25" descr="BD1475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6368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4348" y="285728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  <a:latin typeface="Comic Sans MS" pitchFamily="66" charset="0"/>
                <a:cs typeface="Arial" pitchFamily="34" charset="0"/>
              </a:rPr>
              <a:t>РАБОТА С ТКАНЬЮ И НИТКАМИ</a:t>
            </a:r>
            <a:endParaRPr lang="ru-RU" sz="4000" b="1" dirty="0">
              <a:solidFill>
                <a:srgbClr val="CC0066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35" descr="2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92919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 descr="2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61022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2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CIM\101SSCAM\S73F5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357562"/>
            <a:ext cx="576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rgbClr val="FF99FF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rgbClr val="FF99FF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201</Words>
  <Application>Microsoft Office PowerPoint</Application>
  <PresentationFormat>Экран (4:3)</PresentationFormat>
  <Paragraphs>42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Океан</vt:lpstr>
      <vt:lpstr>Слайд 1</vt:lpstr>
      <vt:lpstr>Слайд 2</vt:lpstr>
      <vt:lpstr>Задачи:</vt:lpstr>
      <vt:lpstr>РАБОТА С КРУПОЙ И СЕМЯНАМИ</vt:lpstr>
      <vt:lpstr>РАБОТА С БРОСОВЫМ МАТЕРИАЛОМ</vt:lpstr>
      <vt:lpstr>Слайд 6</vt:lpstr>
      <vt:lpstr>Слайд 7</vt:lpstr>
      <vt:lpstr>Слайд 8</vt:lpstr>
      <vt:lpstr>Слайд 9</vt:lpstr>
      <vt:lpstr> ТЕСТОПЛАСТИКА   </vt:lpstr>
      <vt:lpstr>РАБОТА С  ПРИРОДНЫМ МАТЕРИАЛОМ</vt:lpstr>
      <vt:lpstr>РАБОТА СО  ШВЕЙНОЙ ФУРНИТУРОЙ</vt:lpstr>
      <vt:lpstr>РАБОТА С ШАРИКОВЫМ И ФЛЮОРИСЦЕНТНЫМ ПЛАСТИЛИНОМ</vt:lpstr>
      <vt:lpstr>Слайд 14</vt:lpstr>
      <vt:lpstr>Слайд 15</vt:lpstr>
      <vt:lpstr>Слайд 16</vt:lpstr>
    </vt:vector>
  </TitlesOfParts>
  <Company>филиал ООО "Лукойл-Информ"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Артеменко</dc:creator>
  <cp:lastModifiedBy>V</cp:lastModifiedBy>
  <cp:revision>55</cp:revision>
  <dcterms:created xsi:type="dcterms:W3CDTF">2007-01-09T16:36:07Z</dcterms:created>
  <dcterms:modified xsi:type="dcterms:W3CDTF">2010-01-28T09:14:12Z</dcterms:modified>
</cp:coreProperties>
</file>